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theme/theme1.xml" ContentType="application/vnd.openxmlformats-officedocument.theme+xml"/>
  <Override PartName="/ppt/theme/theme2.xml" ContentType="application/vnd.openxmlformats-officedocument.theme+xml"/>
  <Override PartName="/ppt/ink/ink1.xml" ContentType="application/inkml+xml"/>
  <Override PartName="/ppt/authors.xml" ContentType="application/vnd.ms-powerpoint.authors+xml"/>
  <Override PartName="/ppt/ink/ink3.xml" ContentType="application/inkml+xml"/>
  <Override PartName="/ppt/ink/ink2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revisionInfo.xml" ContentType="application/vnd.ms-powerpoint.revisioninfo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4"/>
  </p:handoutMasterIdLst>
  <p:sldIdLst>
    <p:sldId id="268" r:id="rId2"/>
    <p:sldId id="264" r:id="rId3"/>
    <p:sldId id="273" r:id="rId4"/>
    <p:sldId id="274" r:id="rId5"/>
    <p:sldId id="275" r:id="rId6"/>
    <p:sldId id="276" r:id="rId7"/>
    <p:sldId id="277" r:id="rId8"/>
    <p:sldId id="271" r:id="rId9"/>
    <p:sldId id="269" r:id="rId10"/>
    <p:sldId id="266" r:id="rId11"/>
    <p:sldId id="270" r:id="rId12"/>
    <p:sldId id="272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3D09BA6-5085-F5F7-99BF-A9D8D0821A53}" name="Naiara Lima" initials="NL" userId="S::naiara.lima@lg.com.br::67e3becc-fc6c-4f6c-bf65-e3a01269a8be" providerId="AD"/>
  <p188:author id="{5F5D3EE9-4634-B143-D0F5-51C6E6E43783}" name="Flaviane Paiva" initials="FP" userId="S::flaviane.paiva@lg.com.br::9c13c1ca-36b8-46cc-b9f6-f4099b9747b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C5"/>
    <a:srgbClr val="0067BE"/>
    <a:srgbClr val="4057A4"/>
    <a:srgbClr val="F7C320"/>
    <a:srgbClr val="E01E18"/>
    <a:srgbClr val="4057A5"/>
    <a:srgbClr val="EF8A0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6624944-A4E8-45FA-8134-DBB046074DB0}" v="56" dt="2022-03-23T18:16:29.46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96" autoAdjust="0"/>
    <p:restoredTop sz="94660"/>
  </p:normalViewPr>
  <p:slideViewPr>
    <p:cSldViewPr snapToGrid="0">
      <p:cViewPr varScale="1">
        <p:scale>
          <a:sx n="67" d="100"/>
          <a:sy n="67" d="100"/>
        </p:scale>
        <p:origin x="272" y="44"/>
      </p:cViewPr>
      <p:guideLst>
        <p:guide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customXml" Target="../customXml/item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23" Type="http://schemas.openxmlformats.org/officeDocument/2006/relationships/customXml" Target="../customXml/item3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Relationship Id="rId22" Type="http://schemas.openxmlformats.org/officeDocument/2006/relationships/customXml" Target="../customXml/item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DA5C967-8F14-4496-9616-D8AA9C1F4A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7A4CCDB-AB69-495D-9539-9F45B7A5C5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48EADE-A528-4B79-9BDA-FA9D3253DBAC}" type="datetimeFigureOut">
              <a:rPr lang="pt-BR" smtClean="0"/>
              <a:t>29/03/2022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FD999C12-F80C-4055-8621-7A743E4B179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A5E7B8D2-38B3-4234-9EC6-E064655F76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E809CC-7D5C-43CD-88BC-A9A92585BD1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51699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4T18:36:49.554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11682,'0'0'1665,"0"0"-1665,0 0-1328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4T18:39:37.76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7282,'0'0'560,"0"0"200,0 0-296,0 0-248,0 0-96,0 0-64,20 0-56,-6 0-24,6 0-1928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4T18:40:11.078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54 145 7922,'0'0'4785,"0"0"-4145,0 0-216,0 0-168,0 0-160,0 0-48,0 0-48,-53-120 0,139 120-272,15-6-856,-1-13-7202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4T18:40:13.45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2961,'0'0'4721,"0"0"-4721,0 0-4905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4T18:32:21.165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11963,'0'0'1416,"0"0"-1416,0 0-664,0 0-5474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09T18:52:31.66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1 11963,'0'0'1416,"0"0"-1416,0 0-664,0 0-5474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5-14T18:39:37.76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7282,'0'0'560,"0"0"200,0 0-296,0 0-248,0 0-96,0 0-64,20 0-56,-6 0-24,6 0-1928</inkml:trace>
</inkml:ink>
</file>

<file path=ppt/media/image1.png>
</file>

<file path=ppt/media/image10.png>
</file>

<file path=ppt/media/image11.png>
</file>

<file path=ppt/media/image110.png>
</file>

<file path=ppt/media/image12.png>
</file>

<file path=ppt/media/image13.png>
</file>

<file path=ppt/media/image17.png>
</file>

<file path=ppt/media/image18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9F3DDB4-4AF1-4AFA-8CE6-4776FAC8E59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95944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667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3E307BD-082C-47F5-A034-2393A1452374}" type="datetimeFigureOut">
              <a:rPr lang="pt-BR" smtClean="0"/>
              <a:t>29/03/2022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2D4E1A-DB57-43E4-AFA2-A51EF7B9D4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14025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3E307BD-082C-47F5-A034-2393A1452374}" type="datetimeFigureOut">
              <a:rPr lang="pt-BR" smtClean="0"/>
              <a:t>29/03/2022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2D4E1A-DB57-43E4-AFA2-A51EF7B9D4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96735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165793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48941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3E307BD-082C-47F5-A034-2393A1452374}" type="datetimeFigureOut">
              <a:rPr lang="pt-BR" smtClean="0"/>
              <a:t>29/03/2022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2D4E1A-DB57-43E4-AFA2-A51EF7B9D4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90927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3E307BD-082C-47F5-A034-2393A1452374}" type="datetimeFigureOut">
              <a:rPr lang="pt-BR" smtClean="0"/>
              <a:t>29/03/2022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2D4E1A-DB57-43E4-AFA2-A51EF7B9D4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7752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3E307BD-082C-47F5-A034-2393A1452374}" type="datetimeFigureOut">
              <a:rPr lang="pt-BR" smtClean="0"/>
              <a:t>29/03/2022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2D4E1A-DB57-43E4-AFA2-A51EF7B9D4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21224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3E307BD-082C-47F5-A034-2393A1452374}" type="datetimeFigureOut">
              <a:rPr lang="pt-BR" smtClean="0"/>
              <a:t>29/03/2022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2D4E1A-DB57-43E4-AFA2-A51EF7B9D4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45341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3E307BD-082C-47F5-A034-2393A1452374}" type="datetimeFigureOut">
              <a:rPr lang="pt-BR" smtClean="0"/>
              <a:t>29/03/2022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2D4E1A-DB57-43E4-AFA2-A51EF7B9D4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8707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3E307BD-082C-47F5-A034-2393A1452374}" type="datetimeFigureOut">
              <a:rPr lang="pt-BR" smtClean="0"/>
              <a:t>29/03/2022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2D4E1A-DB57-43E4-AFA2-A51EF7B9D49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23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ixaDeTexto 6"/>
          <p:cNvSpPr txBox="1"/>
          <p:nvPr userDrawn="1"/>
        </p:nvSpPr>
        <p:spPr>
          <a:xfrm>
            <a:off x="0" y="6632476"/>
            <a:ext cx="148790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b="0" i="0" kern="1200" dirty="0">
                <a:solidFill>
                  <a:schemeClr val="bg1">
                    <a:lumMod val="85000"/>
                  </a:schemeClr>
                </a:solidFill>
                <a:effectLst/>
                <a:latin typeface="+mn-lt"/>
                <a:ea typeface="+mn-ea"/>
                <a:cs typeface="+mn-cs"/>
              </a:rPr>
              <a:t> classificação da informação</a:t>
            </a:r>
            <a:endParaRPr lang="pt-BR" sz="9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43AFE5FA-FB18-48B8-BAE2-EF04CB6D5F12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0" y="0"/>
            <a:ext cx="1628775" cy="2133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1400">
                <a:solidFill>
                  <a:srgbClr val="0000FF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Classificação [Interna]</a:t>
            </a:r>
          </a:p>
        </p:txBody>
      </p:sp>
    </p:spTree>
    <p:extLst>
      <p:ext uri="{BB962C8B-B14F-4D97-AF65-F5344CB8AC3E}">
        <p14:creationId xmlns:p14="http://schemas.microsoft.com/office/powerpoint/2010/main" val="1558545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2" Type="http://schemas.openxmlformats.org/officeDocument/2006/relationships/image" Target="../media/image4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3.png"/><Relationship Id="rId10" Type="http://schemas.openxmlformats.org/officeDocument/2006/relationships/image" Target="../media/image2.png"/><Relationship Id="rId9" Type="http://schemas.openxmlformats.org/officeDocument/2006/relationships/image" Target="../media/image1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0.png"/><Relationship Id="rId2" Type="http://schemas.openxmlformats.org/officeDocument/2006/relationships/customXml" Target="../ink/ink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emf"/><Relationship Id="rId4" Type="http://schemas.openxmlformats.org/officeDocument/2006/relationships/customXml" Target="../ink/ink6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13.png"/><Relationship Id="rId10" Type="http://schemas.openxmlformats.org/officeDocument/2006/relationships/image" Target="../media/image11.png"/><Relationship Id="rId9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11.png"/><Relationship Id="rId3" Type="http://schemas.openxmlformats.org/officeDocument/2006/relationships/customXml" Target="../ink/ink2.xml"/><Relationship Id="rId7" Type="http://schemas.openxmlformats.org/officeDocument/2006/relationships/image" Target="../media/image17.png"/><Relationship Id="rId12" Type="http://schemas.openxmlformats.org/officeDocument/2006/relationships/image" Target="../media/image5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11" Type="http://schemas.openxmlformats.org/officeDocument/2006/relationships/image" Target="../media/image12.png"/><Relationship Id="rId10" Type="http://schemas.openxmlformats.org/officeDocument/2006/relationships/customXml" Target="../ink/ink4.xml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Tinta 1">
                <a:extLst>
                  <a:ext uri="{FF2B5EF4-FFF2-40B4-BE49-F238E27FC236}">
                    <a16:creationId xmlns:a16="http://schemas.microsoft.com/office/drawing/2014/main" id="{39783EEC-3F25-42B2-A600-90E5B2A297A9}"/>
                  </a:ext>
                </a:extLst>
              </p14:cNvPr>
              <p14:cNvContentPartPr/>
              <p14:nvPr/>
            </p14:nvContentPartPr>
            <p14:xfrm>
              <a:off x="11374980" y="1316800"/>
              <a:ext cx="360" cy="360"/>
            </p14:xfrm>
          </p:contentPart>
        </mc:Choice>
        <mc:Fallback xmlns="">
          <p:pic>
            <p:nvPicPr>
              <p:cNvPr id="2" name="Tinta 1">
                <a:extLst>
                  <a:ext uri="{FF2B5EF4-FFF2-40B4-BE49-F238E27FC236}">
                    <a16:creationId xmlns:a16="http://schemas.microsoft.com/office/drawing/2014/main" id="{39783EEC-3F25-42B2-A600-90E5B2A297A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366340" y="1308160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Imagem 8">
            <a:extLst>
              <a:ext uri="{FF2B5EF4-FFF2-40B4-BE49-F238E27FC236}">
                <a16:creationId xmlns:a16="http://schemas.microsoft.com/office/drawing/2014/main" id="{4B751128-116D-47AE-99C1-19AE2054EDD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1337"/>
            <a:ext cx="12192000" cy="6858000"/>
          </a:xfrm>
          <a:prstGeom prst="rect">
            <a:avLst/>
          </a:prstGeom>
        </p:spPr>
      </p:pic>
      <p:grpSp>
        <p:nvGrpSpPr>
          <p:cNvPr id="14" name="Agrupar 13">
            <a:extLst>
              <a:ext uri="{FF2B5EF4-FFF2-40B4-BE49-F238E27FC236}">
                <a16:creationId xmlns:a16="http://schemas.microsoft.com/office/drawing/2014/main" id="{D3165EC6-20D7-4087-99E8-7076D7CD8CBD}"/>
              </a:ext>
            </a:extLst>
          </p:cNvPr>
          <p:cNvGrpSpPr/>
          <p:nvPr/>
        </p:nvGrpSpPr>
        <p:grpSpPr>
          <a:xfrm>
            <a:off x="7143201" y="3214614"/>
            <a:ext cx="1182692" cy="490631"/>
            <a:chOff x="7196096" y="3183684"/>
            <a:chExt cx="1182692" cy="490631"/>
          </a:xfrm>
        </p:grpSpPr>
        <p:sp>
          <p:nvSpPr>
            <p:cNvPr id="15" name="Retângulo: Cantos Arredondados 14">
              <a:extLst>
                <a:ext uri="{FF2B5EF4-FFF2-40B4-BE49-F238E27FC236}">
                  <a16:creationId xmlns:a16="http://schemas.microsoft.com/office/drawing/2014/main" id="{8CA3AF41-F69B-4A00-8360-22ECC55248A5}"/>
                </a:ext>
              </a:extLst>
            </p:cNvPr>
            <p:cNvSpPr/>
            <p:nvPr/>
          </p:nvSpPr>
          <p:spPr>
            <a:xfrm>
              <a:off x="7196096" y="3183684"/>
              <a:ext cx="1182692" cy="490631"/>
            </a:xfrm>
            <a:prstGeom prst="roundRect">
              <a:avLst>
                <a:gd name="adj" fmla="val 50000"/>
              </a:avLst>
            </a:prstGeom>
            <a:solidFill>
              <a:srgbClr val="F7C3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dirty="0"/>
            </a:p>
          </p:txBody>
        </p:sp>
        <p:sp>
          <p:nvSpPr>
            <p:cNvPr id="16" name="Elipse 15">
              <a:extLst>
                <a:ext uri="{FF2B5EF4-FFF2-40B4-BE49-F238E27FC236}">
                  <a16:creationId xmlns:a16="http://schemas.microsoft.com/office/drawing/2014/main" id="{376C4199-7819-4589-AC8C-3FC932953CF0}"/>
                </a:ext>
              </a:extLst>
            </p:cNvPr>
            <p:cNvSpPr/>
            <p:nvPr/>
          </p:nvSpPr>
          <p:spPr>
            <a:xfrm>
              <a:off x="7917228" y="3234244"/>
              <a:ext cx="389509" cy="3895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15E9CD2-F745-443E-96AB-40DDB9E1358F}"/>
              </a:ext>
            </a:extLst>
          </p:cNvPr>
          <p:cNvSpPr txBox="1"/>
          <p:nvPr/>
        </p:nvSpPr>
        <p:spPr>
          <a:xfrm>
            <a:off x="7542010" y="3288490"/>
            <a:ext cx="4456413" cy="11728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000"/>
              </a:lnSpc>
            </a:pPr>
            <a:r>
              <a:rPr lang="pt-BR" sz="5400" b="1" i="1" dirty="0">
                <a:solidFill>
                  <a:srgbClr val="F7C320"/>
                </a:solidFill>
              </a:rPr>
              <a:t>     AGILIZA</a:t>
            </a:r>
          </a:p>
          <a:p>
            <a:pPr>
              <a:lnSpc>
                <a:spcPts val="4000"/>
              </a:lnSpc>
            </a:pPr>
            <a:r>
              <a:rPr lang="pt-BR" sz="5400" b="1" i="1" dirty="0">
                <a:solidFill>
                  <a:srgbClr val="F7C320"/>
                </a:solidFill>
              </a:rPr>
              <a:t>COM A GENTE.</a:t>
            </a:r>
          </a:p>
        </p:txBody>
      </p:sp>
      <p:sp>
        <p:nvSpPr>
          <p:cNvPr id="20" name="CaixaDeTexto 2">
            <a:extLst>
              <a:ext uri="{FF2B5EF4-FFF2-40B4-BE49-F238E27FC236}">
                <a16:creationId xmlns:a16="http://schemas.microsoft.com/office/drawing/2014/main" id="{CBFE19C8-A942-601D-D314-7A0C9AAD9EA2}"/>
              </a:ext>
            </a:extLst>
          </p:cNvPr>
          <p:cNvSpPr txBox="1"/>
          <p:nvPr/>
        </p:nvSpPr>
        <p:spPr>
          <a:xfrm>
            <a:off x="7053943" y="1081318"/>
            <a:ext cx="4229748" cy="21784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000"/>
              </a:lnSpc>
            </a:pPr>
            <a:r>
              <a:rPr lang="pt-BR" sz="4800" b="1" dirty="0">
                <a:solidFill>
                  <a:schemeClr val="bg1"/>
                </a:solidFill>
              </a:rPr>
              <a:t>PRECISA</a:t>
            </a:r>
          </a:p>
          <a:p>
            <a:pPr>
              <a:lnSpc>
                <a:spcPts val="4000"/>
              </a:lnSpc>
            </a:pPr>
            <a:r>
              <a:rPr lang="pt-BR" sz="4800" b="1" dirty="0">
                <a:solidFill>
                  <a:schemeClr val="bg1"/>
                </a:solidFill>
              </a:rPr>
              <a:t>DESCOMPLICAR</a:t>
            </a:r>
          </a:p>
          <a:p>
            <a:pPr>
              <a:lnSpc>
                <a:spcPts val="4000"/>
              </a:lnSpc>
            </a:pPr>
            <a:r>
              <a:rPr lang="pt-BR" sz="4800" b="1" dirty="0">
                <a:solidFill>
                  <a:schemeClr val="bg1"/>
                </a:solidFill>
              </a:rPr>
              <a:t>SEU PROCESSO</a:t>
            </a:r>
          </a:p>
          <a:p>
            <a:pPr>
              <a:lnSpc>
                <a:spcPts val="4000"/>
              </a:lnSpc>
            </a:pPr>
            <a:r>
              <a:rPr lang="pt-BR" sz="4800" b="1" dirty="0">
                <a:solidFill>
                  <a:schemeClr val="bg1"/>
                </a:solidFill>
              </a:rPr>
              <a:t>DE RH?</a:t>
            </a:r>
          </a:p>
        </p:txBody>
      </p:sp>
      <p:pic>
        <p:nvPicPr>
          <p:cNvPr id="3" name="Imagem 3" descr="Rosto de mulher sorrindo&#10;&#10;Descrição gerada automaticamente">
            <a:extLst>
              <a:ext uri="{FF2B5EF4-FFF2-40B4-BE49-F238E27FC236}">
                <a16:creationId xmlns:a16="http://schemas.microsoft.com/office/drawing/2014/main" id="{2E01C794-B549-9A87-5EBA-8245B0260577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r="29445"/>
          <a:stretch/>
        </p:blipFill>
        <p:spPr>
          <a:xfrm>
            <a:off x="-465826" y="-489402"/>
            <a:ext cx="7326193" cy="7146690"/>
          </a:xfrm>
          <a:prstGeom prst="rect">
            <a:avLst/>
          </a:prstGeom>
        </p:spPr>
      </p:pic>
      <p:pic>
        <p:nvPicPr>
          <p:cNvPr id="27" name="Imagem 26" descr="Uma imagem contendo Diagrama&#10;&#10;Descrição gerada automaticamente">
            <a:extLst>
              <a:ext uri="{FF2B5EF4-FFF2-40B4-BE49-F238E27FC236}">
                <a16:creationId xmlns:a16="http://schemas.microsoft.com/office/drawing/2014/main" id="{4F0029F0-2A1B-47AE-AEC8-280E327D70A9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3129" y="4753602"/>
            <a:ext cx="5024637" cy="1549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075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9"/>
          <p:cNvSpPr txBox="1"/>
          <p:nvPr/>
        </p:nvSpPr>
        <p:spPr>
          <a:xfrm>
            <a:off x="3113259" y="1022611"/>
            <a:ext cx="6129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5400" b="1" dirty="0">
                <a:solidFill>
                  <a:srgbClr val="F7C320"/>
                </a:solidFill>
              </a:rPr>
              <a:t>Título do Texto</a:t>
            </a:r>
          </a:p>
        </p:txBody>
      </p:sp>
      <p:sp>
        <p:nvSpPr>
          <p:cNvPr id="5" name="CaixaDeTexto 6"/>
          <p:cNvSpPr txBox="1"/>
          <p:nvPr/>
        </p:nvSpPr>
        <p:spPr>
          <a:xfrm>
            <a:off x="3113260" y="2443671"/>
            <a:ext cx="6230282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ts val="28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Lorem Ipsum is simply dummy text of the printing and typesetting industry. Lorem Ipsum has been the industry's </a:t>
            </a:r>
          </a:p>
          <a:p>
            <a:pPr marL="342900" indent="-342900">
              <a:lnSpc>
                <a:spcPts val="28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lnSpc>
                <a:spcPts val="28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standard dummy text ever since the 1500s, when an unknown printer took a galley of type and scrambled it to make a type </a:t>
            </a:r>
          </a:p>
          <a:p>
            <a:pPr marL="342900" indent="-342900">
              <a:lnSpc>
                <a:spcPts val="28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+mj-lt"/>
            </a:endParaRPr>
          </a:p>
          <a:p>
            <a:pPr marL="342900" indent="-342900">
              <a:lnSpc>
                <a:spcPts val="28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specimen book.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281C370-5E61-4893-B9F2-7FED96F414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3332" y="5805178"/>
            <a:ext cx="755672" cy="66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820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9"/>
          <p:cNvSpPr txBox="1"/>
          <p:nvPr/>
        </p:nvSpPr>
        <p:spPr>
          <a:xfrm>
            <a:off x="2617365" y="580822"/>
            <a:ext cx="6129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5400" b="1" dirty="0">
                <a:solidFill>
                  <a:srgbClr val="F7C320"/>
                </a:solidFill>
              </a:rPr>
              <a:t>Título do Texto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Tinta 1">
                <a:extLst>
                  <a:ext uri="{FF2B5EF4-FFF2-40B4-BE49-F238E27FC236}">
                    <a16:creationId xmlns:a16="http://schemas.microsoft.com/office/drawing/2014/main" id="{E7C0B39F-75F7-41F3-8877-43AA3C2DE47B}"/>
                  </a:ext>
                </a:extLst>
              </p14:cNvPr>
              <p14:cNvContentPartPr/>
              <p14:nvPr/>
            </p14:nvContentPartPr>
            <p14:xfrm>
              <a:off x="-8833899" y="2862941"/>
              <a:ext cx="360" cy="360"/>
            </p14:xfrm>
          </p:contentPart>
        </mc:Choice>
        <mc:Fallback xmlns="">
          <p:pic>
            <p:nvPicPr>
              <p:cNvPr id="2" name="Tinta 1">
                <a:extLst>
                  <a:ext uri="{FF2B5EF4-FFF2-40B4-BE49-F238E27FC236}">
                    <a16:creationId xmlns:a16="http://schemas.microsoft.com/office/drawing/2014/main" id="{E7C0B39F-75F7-41F3-8877-43AA3C2DE47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8842899" y="2853941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Tinta 8">
                <a:extLst>
                  <a:ext uri="{FF2B5EF4-FFF2-40B4-BE49-F238E27FC236}">
                    <a16:creationId xmlns:a16="http://schemas.microsoft.com/office/drawing/2014/main" id="{923B211C-BB8C-48E3-9705-28AD30DA43F3}"/>
                  </a:ext>
                </a:extLst>
              </p14:cNvPr>
              <p14:cNvContentPartPr/>
              <p14:nvPr/>
            </p14:nvContentPartPr>
            <p14:xfrm>
              <a:off x="4146121" y="2862941"/>
              <a:ext cx="360" cy="360"/>
            </p14:xfrm>
          </p:contentPart>
        </mc:Choice>
        <mc:Fallback xmlns="">
          <p:pic>
            <p:nvPicPr>
              <p:cNvPr id="9" name="Tinta 8">
                <a:extLst>
                  <a:ext uri="{FF2B5EF4-FFF2-40B4-BE49-F238E27FC236}">
                    <a16:creationId xmlns:a16="http://schemas.microsoft.com/office/drawing/2014/main" id="{923B211C-BB8C-48E3-9705-28AD30DA43F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37121" y="2853941"/>
                <a:ext cx="18000" cy="180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Google Shape;71;p4">
            <a:extLst>
              <a:ext uri="{FF2B5EF4-FFF2-40B4-BE49-F238E27FC236}">
                <a16:creationId xmlns:a16="http://schemas.microsoft.com/office/drawing/2014/main" id="{77C63177-234E-4BDE-AD92-E8C44C978DE1}"/>
              </a:ext>
            </a:extLst>
          </p:cNvPr>
          <p:cNvSpPr/>
          <p:nvPr/>
        </p:nvSpPr>
        <p:spPr>
          <a:xfrm>
            <a:off x="1376015" y="2201758"/>
            <a:ext cx="9950638" cy="3892757"/>
          </a:xfrm>
          <a:prstGeom prst="roundRect">
            <a:avLst>
              <a:gd name="adj" fmla="val 6357"/>
            </a:avLst>
          </a:prstGeom>
          <a:solidFill>
            <a:srgbClr val="4057A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11" name="Google Shape;72;p4">
            <a:extLst>
              <a:ext uri="{FF2B5EF4-FFF2-40B4-BE49-F238E27FC236}">
                <a16:creationId xmlns:a16="http://schemas.microsoft.com/office/drawing/2014/main" id="{B32851FA-358D-48D7-ABE0-4153562E2BD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67903120"/>
              </p:ext>
            </p:extLst>
          </p:nvPr>
        </p:nvGraphicFramePr>
        <p:xfrm>
          <a:off x="1580628" y="2205076"/>
          <a:ext cx="9542950" cy="3889440"/>
        </p:xfrm>
        <a:graphic>
          <a:graphicData uri="http://schemas.openxmlformats.org/drawingml/2006/table">
            <a:tbl>
              <a:tblPr firstRow="1" bandRow="1">
                <a:noFill/>
              </a:tblPr>
              <a:tblGrid>
                <a:gridCol w="27242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1870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</a:t>
                      </a:r>
                      <a:endParaRPr sz="1200" b="0" i="0" u="none" strike="noStrike" cap="none" dirty="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57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dolor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amet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consectetur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adipiscing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non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eleifend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libero.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Curabitur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tellus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enim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ultricies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ut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egestas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dictum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eu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nibh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viverra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accumsan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feugiat</a:t>
                      </a:r>
                      <a:endParaRPr sz="1200" b="0" i="0" u="none" strike="noStrike" cap="none" dirty="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57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200"/>
                        <a:buFont typeface="Calibri"/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</a:t>
                      </a:r>
                      <a:endParaRPr dirty="0"/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dolor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amet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consectetur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adipiscing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non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eleifend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libero.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Curabitur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tellus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enim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ultricies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ut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egestas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dictum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eu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nibh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viverra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accumsan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feugiat</a:t>
                      </a:r>
                      <a:endParaRPr sz="1200" b="1" i="0" u="none" strike="noStrike" cap="none" dirty="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200"/>
                        <a:buFont typeface="Calibri"/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</a:t>
                      </a:r>
                      <a:endParaRPr dirty="0"/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57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dolor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amet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consectetur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adipiscing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non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eleifend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libero.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Curabitur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tellus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enim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ultricies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ut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egestas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dictum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eu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nibh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viverra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accumsan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feugiat</a:t>
                      </a:r>
                      <a:endParaRPr sz="1200" b="0" i="0" u="none" strike="noStrike" cap="none" dirty="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57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200"/>
                        <a:buFont typeface="Calibri"/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</a:t>
                      </a:r>
                      <a:endParaRPr dirty="0"/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dolor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amet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consectetur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adipiscing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non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eleifend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libero.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Curabitur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tellus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enim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ultricies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ut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egestas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dictum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eu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nibh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viverra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accumsan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feugiat</a:t>
                      </a:r>
                      <a:endParaRPr sz="1200" b="1" i="0" u="none" strike="noStrike" cap="none" dirty="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200"/>
                        <a:buFont typeface="Calibri"/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</a:t>
                      </a:r>
                      <a:endParaRPr dirty="0"/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57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dolor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amet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consectetur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adipiscing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non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eleifend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libero.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Curabitur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tellus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enim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ultricies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ut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egestas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dictum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eu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nibh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viverra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accumsan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feugiat</a:t>
                      </a:r>
                      <a:endParaRPr sz="1200" b="0" i="0" u="none" strike="noStrike" cap="none" dirty="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57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200"/>
                        <a:buFont typeface="Calibri"/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</a:t>
                      </a:r>
                      <a:endParaRPr dirty="0"/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dolor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amet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consectetur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adipiscing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elit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non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eleifend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libero.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Curabitur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tellus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enim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ultricies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ut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egestas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sed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,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dictum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eu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nibh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.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Donec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viverra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accumsan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feugiat</a:t>
                      </a:r>
                      <a:endParaRPr sz="1200" b="0" i="0" u="none" strike="noStrike" cap="none" dirty="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FFFFF"/>
                        </a:buClr>
                        <a:buSzPts val="1200"/>
                        <a:buFont typeface="Calibri"/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</a:t>
                      </a:r>
                      <a:endParaRPr dirty="0"/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57A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b="0" i="0" u="none" strike="noStrike" cap="none" dirty="0" err="1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Lorem</a:t>
                      </a:r>
                      <a:r>
                        <a:rPr lang="pt-BR" sz="1200" b="0" i="0" u="none" strike="noStrike" cap="none" dirty="0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ipsum</a:t>
                      </a:r>
                      <a:endParaRPr sz="1200" b="1" i="0" u="none" strike="noStrike" cap="none" dirty="0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50" marR="91450" marT="108000" marB="10800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057A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pic>
        <p:nvPicPr>
          <p:cNvPr id="12" name="Imagem 11">
            <a:extLst>
              <a:ext uri="{FF2B5EF4-FFF2-40B4-BE49-F238E27FC236}">
                <a16:creationId xmlns:a16="http://schemas.microsoft.com/office/drawing/2014/main" id="{C741F08F-D527-45BC-9624-5127DD5067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83332" y="5805178"/>
            <a:ext cx="755672" cy="66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914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Tinta 1">
                <a:extLst>
                  <a:ext uri="{FF2B5EF4-FFF2-40B4-BE49-F238E27FC236}">
                    <a16:creationId xmlns:a16="http://schemas.microsoft.com/office/drawing/2014/main" id="{766F9AE8-8727-4457-A9BB-0D6388C8EB01}"/>
                  </a:ext>
                </a:extLst>
              </p14:cNvPr>
              <p14:cNvContentPartPr/>
              <p14:nvPr/>
            </p14:nvContentPartPr>
            <p14:xfrm>
              <a:off x="15412080" y="981600"/>
              <a:ext cx="19440" cy="360"/>
            </p14:xfrm>
          </p:contentPart>
        </mc:Choice>
        <mc:Fallback xmlns="">
          <p:pic>
            <p:nvPicPr>
              <p:cNvPr id="2" name="Tinta 1">
                <a:extLst>
                  <a:ext uri="{FF2B5EF4-FFF2-40B4-BE49-F238E27FC236}">
                    <a16:creationId xmlns:a16="http://schemas.microsoft.com/office/drawing/2014/main" id="{766F9AE8-8727-4457-A9BB-0D6388C8EB01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5403080" y="972960"/>
                <a:ext cx="3708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Imagem 8">
            <a:extLst>
              <a:ext uri="{FF2B5EF4-FFF2-40B4-BE49-F238E27FC236}">
                <a16:creationId xmlns:a16="http://schemas.microsoft.com/office/drawing/2014/main" id="{40D216B0-D037-4D0C-9B41-CC59B744BEE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1336"/>
            <a:ext cx="12192000" cy="6858000"/>
          </a:xfrm>
          <a:prstGeom prst="rect">
            <a:avLst/>
          </a:prstGeom>
        </p:spPr>
      </p:pic>
      <p:grpSp>
        <p:nvGrpSpPr>
          <p:cNvPr id="7" name="Agrupar 6">
            <a:extLst>
              <a:ext uri="{FF2B5EF4-FFF2-40B4-BE49-F238E27FC236}">
                <a16:creationId xmlns:a16="http://schemas.microsoft.com/office/drawing/2014/main" id="{34C9760F-A471-4E16-AC5F-51F68CA2E971}"/>
              </a:ext>
            </a:extLst>
          </p:cNvPr>
          <p:cNvGrpSpPr/>
          <p:nvPr/>
        </p:nvGrpSpPr>
        <p:grpSpPr>
          <a:xfrm>
            <a:off x="5948385" y="2135878"/>
            <a:ext cx="1182692" cy="490631"/>
            <a:chOff x="7196096" y="3183684"/>
            <a:chExt cx="1182692" cy="490631"/>
          </a:xfrm>
        </p:grpSpPr>
        <p:sp>
          <p:nvSpPr>
            <p:cNvPr id="8" name="Retângulo: Cantos Arredondados 7">
              <a:extLst>
                <a:ext uri="{FF2B5EF4-FFF2-40B4-BE49-F238E27FC236}">
                  <a16:creationId xmlns:a16="http://schemas.microsoft.com/office/drawing/2014/main" id="{3A637DA9-52F3-4423-BE0F-B682EF81F45C}"/>
                </a:ext>
              </a:extLst>
            </p:cNvPr>
            <p:cNvSpPr/>
            <p:nvPr/>
          </p:nvSpPr>
          <p:spPr>
            <a:xfrm>
              <a:off x="7196096" y="3183684"/>
              <a:ext cx="1182692" cy="490631"/>
            </a:xfrm>
            <a:prstGeom prst="roundRect">
              <a:avLst>
                <a:gd name="adj" fmla="val 50000"/>
              </a:avLst>
            </a:prstGeom>
            <a:solidFill>
              <a:srgbClr val="F7C32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 dirty="0"/>
            </a:p>
          </p:txBody>
        </p:sp>
        <p:sp>
          <p:nvSpPr>
            <p:cNvPr id="10" name="Elipse 9">
              <a:extLst>
                <a:ext uri="{FF2B5EF4-FFF2-40B4-BE49-F238E27FC236}">
                  <a16:creationId xmlns:a16="http://schemas.microsoft.com/office/drawing/2014/main" id="{CDF258E9-B114-44E0-BE8C-8117062BAE3A}"/>
                </a:ext>
              </a:extLst>
            </p:cNvPr>
            <p:cNvSpPr/>
            <p:nvPr/>
          </p:nvSpPr>
          <p:spPr>
            <a:xfrm>
              <a:off x="7917228" y="3234244"/>
              <a:ext cx="389509" cy="3895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pt-BR"/>
            </a:p>
          </p:txBody>
        </p:sp>
      </p:grp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0585CFF6-1EF1-4DB7-883B-50F9E2A0984E}"/>
              </a:ext>
            </a:extLst>
          </p:cNvPr>
          <p:cNvSpPr txBox="1"/>
          <p:nvPr/>
        </p:nvSpPr>
        <p:spPr>
          <a:xfrm>
            <a:off x="7256020" y="2186438"/>
            <a:ext cx="3369833" cy="6598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000"/>
              </a:lnSpc>
            </a:pPr>
            <a:r>
              <a:rPr lang="pt-BR" sz="5400" b="1" i="1" dirty="0">
                <a:solidFill>
                  <a:srgbClr val="F7C320"/>
                </a:solidFill>
              </a:rPr>
              <a:t>OBRIGADO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CDE8529E-E55C-4BE1-AC70-5C46290F6AE8}"/>
              </a:ext>
            </a:extLst>
          </p:cNvPr>
          <p:cNvSpPr txBox="1"/>
          <p:nvPr/>
        </p:nvSpPr>
        <p:spPr>
          <a:xfrm>
            <a:off x="7349834" y="2948323"/>
            <a:ext cx="3968459" cy="5718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000"/>
              </a:lnSpc>
            </a:pPr>
            <a:r>
              <a:rPr lang="pt-BR" sz="2800" b="1" dirty="0">
                <a:solidFill>
                  <a:schemeClr val="bg1"/>
                </a:solidFill>
              </a:rPr>
              <a:t>Natanael de Oliveira silva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A8B0C07-4280-4BAA-8C01-8BDF7AEDDC0E}"/>
              </a:ext>
            </a:extLst>
          </p:cNvPr>
          <p:cNvSpPr txBox="1"/>
          <p:nvPr/>
        </p:nvSpPr>
        <p:spPr>
          <a:xfrm>
            <a:off x="7349834" y="3429000"/>
            <a:ext cx="210878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>
                <a:solidFill>
                  <a:schemeClr val="bg1"/>
                </a:solidFill>
              </a:rPr>
              <a:t>Tecnologia</a:t>
            </a:r>
          </a:p>
          <a:p>
            <a:r>
              <a:rPr lang="pt-BR" sz="2000" dirty="0">
                <a:solidFill>
                  <a:schemeClr val="bg1"/>
                </a:solidFill>
              </a:rPr>
              <a:t>conato@lg.com.br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6B7CE980-4183-49FC-8EAB-9B438933B26E}"/>
              </a:ext>
            </a:extLst>
          </p:cNvPr>
          <p:cNvSpPr txBox="1"/>
          <p:nvPr/>
        </p:nvSpPr>
        <p:spPr>
          <a:xfrm>
            <a:off x="9308673" y="5995959"/>
            <a:ext cx="1163588" cy="5447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4000"/>
              </a:lnSpc>
            </a:pPr>
            <a:r>
              <a:rPr lang="pt-BR" sz="2000" dirty="0">
                <a:solidFill>
                  <a:schemeClr val="bg1"/>
                </a:solidFill>
              </a:rPr>
              <a:t>lg.com.br</a:t>
            </a:r>
          </a:p>
        </p:txBody>
      </p:sp>
      <p:pic>
        <p:nvPicPr>
          <p:cNvPr id="3" name="Imagem 2" descr="Homem com cabelo escuro&#10;&#10;Descrição gerada automaticamente">
            <a:extLst>
              <a:ext uri="{FF2B5EF4-FFF2-40B4-BE49-F238E27FC236}">
                <a16:creationId xmlns:a16="http://schemas.microsoft.com/office/drawing/2014/main" id="{00C26C02-D882-6853-C337-D4D7A626FE7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6" b="109"/>
          <a:stretch/>
        </p:blipFill>
        <p:spPr>
          <a:xfrm flipH="1">
            <a:off x="-156298" y="196197"/>
            <a:ext cx="7328131" cy="6462761"/>
          </a:xfrm>
          <a:prstGeom prst="rect">
            <a:avLst/>
          </a:prstGeom>
        </p:spPr>
      </p:pic>
      <p:grpSp>
        <p:nvGrpSpPr>
          <p:cNvPr id="6" name="Agrupar 5">
            <a:extLst>
              <a:ext uri="{FF2B5EF4-FFF2-40B4-BE49-F238E27FC236}">
                <a16:creationId xmlns:a16="http://schemas.microsoft.com/office/drawing/2014/main" id="{9A0B1962-CB04-41B7-8518-BFFB3C6E8BDF}"/>
              </a:ext>
            </a:extLst>
          </p:cNvPr>
          <p:cNvGrpSpPr/>
          <p:nvPr/>
        </p:nvGrpSpPr>
        <p:grpSpPr>
          <a:xfrm>
            <a:off x="10625853" y="5252409"/>
            <a:ext cx="1284122" cy="1288315"/>
            <a:chOff x="9141965" y="4503066"/>
            <a:chExt cx="1485748" cy="1490599"/>
          </a:xfrm>
        </p:grpSpPr>
        <p:sp>
          <p:nvSpPr>
            <p:cNvPr id="18" name="Retângulo 17">
              <a:extLst>
                <a:ext uri="{FF2B5EF4-FFF2-40B4-BE49-F238E27FC236}">
                  <a16:creationId xmlns:a16="http://schemas.microsoft.com/office/drawing/2014/main" id="{CE90402B-17A8-4AB2-BC7D-3312DFB91C2A}"/>
                </a:ext>
              </a:extLst>
            </p:cNvPr>
            <p:cNvSpPr/>
            <p:nvPr/>
          </p:nvSpPr>
          <p:spPr>
            <a:xfrm>
              <a:off x="9141965" y="4509777"/>
              <a:ext cx="1483888" cy="14838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5" name="Imagem 4" descr="Forma&#10;&#10;Descrição gerada automaticamente com confiança baixa">
              <a:extLst>
                <a:ext uri="{FF2B5EF4-FFF2-40B4-BE49-F238E27FC236}">
                  <a16:creationId xmlns:a16="http://schemas.microsoft.com/office/drawing/2014/main" id="{833DCD68-386D-4CFF-92C5-82CE06888401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153221" y="4503066"/>
              <a:ext cx="1474492" cy="148411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4318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9"/>
          <p:cNvSpPr txBox="1"/>
          <p:nvPr/>
        </p:nvSpPr>
        <p:spPr>
          <a:xfrm>
            <a:off x="2474806" y="1541206"/>
            <a:ext cx="6129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5400" b="1" dirty="0">
                <a:solidFill>
                  <a:srgbClr val="F7C320"/>
                </a:solidFill>
              </a:rPr>
              <a:t>Título do Texto</a:t>
            </a:r>
          </a:p>
        </p:txBody>
      </p:sp>
      <p:sp>
        <p:nvSpPr>
          <p:cNvPr id="5" name="CaixaDeTexto 6"/>
          <p:cNvSpPr txBox="1"/>
          <p:nvPr/>
        </p:nvSpPr>
        <p:spPr>
          <a:xfrm>
            <a:off x="1369125" y="2812809"/>
            <a:ext cx="8341229" cy="1528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ts val="2800"/>
              </a:lnSpc>
              <a:buClr>
                <a:srgbClr val="1C5EAC"/>
              </a:buClr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CE286BE-2C73-468A-BF39-5CA739D18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3332" y="5805178"/>
            <a:ext cx="755672" cy="66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72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2">
            <a:extLst>
              <a:ext uri="{FF2B5EF4-FFF2-40B4-BE49-F238E27FC236}">
                <a16:creationId xmlns:a16="http://schemas.microsoft.com/office/drawing/2014/main" id="{D5E1FA54-F583-4EA8-8D20-918FD9B7B96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9858" y="1620442"/>
            <a:ext cx="4548134" cy="8686350"/>
          </a:xfrm>
          <a:prstGeom prst="rect">
            <a:avLst/>
          </a:prstGeom>
        </p:spPr>
      </p:pic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398540-B915-40EA-80D6-FE550BAAAFFD}"/>
              </a:ext>
            </a:extLst>
          </p:cNvPr>
          <p:cNvSpPr/>
          <p:nvPr/>
        </p:nvSpPr>
        <p:spPr>
          <a:xfrm>
            <a:off x="6029325" y="-542925"/>
            <a:ext cx="5038725" cy="7534275"/>
          </a:xfrm>
          <a:custGeom>
            <a:avLst/>
            <a:gdLst>
              <a:gd name="connsiteX0" fmla="*/ 200025 w 5038725"/>
              <a:gd name="connsiteY0" fmla="*/ 2105025 h 7534275"/>
              <a:gd name="connsiteX1" fmla="*/ 200025 w 5038725"/>
              <a:gd name="connsiteY1" fmla="*/ 5057775 h 7534275"/>
              <a:gd name="connsiteX2" fmla="*/ 4829175 w 5038725"/>
              <a:gd name="connsiteY2" fmla="*/ 5057775 h 7534275"/>
              <a:gd name="connsiteX3" fmla="*/ 4829175 w 5038725"/>
              <a:gd name="connsiteY3" fmla="*/ 2105025 h 7534275"/>
              <a:gd name="connsiteX4" fmla="*/ 0 w 5038725"/>
              <a:gd name="connsiteY4" fmla="*/ 0 h 7534275"/>
              <a:gd name="connsiteX5" fmla="*/ 5038725 w 5038725"/>
              <a:gd name="connsiteY5" fmla="*/ 0 h 7534275"/>
              <a:gd name="connsiteX6" fmla="*/ 5038725 w 5038725"/>
              <a:gd name="connsiteY6" fmla="*/ 7534275 h 7534275"/>
              <a:gd name="connsiteX7" fmla="*/ 0 w 5038725"/>
              <a:gd name="connsiteY7" fmla="*/ 7534275 h 753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38725" h="7534275">
                <a:moveTo>
                  <a:pt x="200025" y="2105025"/>
                </a:moveTo>
                <a:lnTo>
                  <a:pt x="200025" y="5057775"/>
                </a:lnTo>
                <a:lnTo>
                  <a:pt x="4829175" y="5057775"/>
                </a:lnTo>
                <a:lnTo>
                  <a:pt x="4829175" y="2105025"/>
                </a:lnTo>
                <a:close/>
                <a:moveTo>
                  <a:pt x="0" y="0"/>
                </a:moveTo>
                <a:lnTo>
                  <a:pt x="5038725" y="0"/>
                </a:lnTo>
                <a:lnTo>
                  <a:pt x="5038725" y="7534275"/>
                </a:lnTo>
                <a:lnTo>
                  <a:pt x="0" y="7534275"/>
                </a:lnTo>
                <a:close/>
              </a:path>
            </a:pathLst>
          </a:custGeom>
          <a:solidFill>
            <a:srgbClr val="00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051FF9D-9B99-4E22-B020-D0689048BF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25" y="-385757"/>
            <a:ext cx="10287000" cy="6858000"/>
          </a:xfrm>
          <a:prstGeom prst="rect">
            <a:avLst/>
          </a:prstGeom>
        </p:spPr>
      </p:pic>
      <p:sp>
        <p:nvSpPr>
          <p:cNvPr id="3" name="CaixaDeTexto 9"/>
          <p:cNvSpPr txBox="1"/>
          <p:nvPr/>
        </p:nvSpPr>
        <p:spPr>
          <a:xfrm>
            <a:off x="951278" y="2110388"/>
            <a:ext cx="6129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5400" b="1" dirty="0">
                <a:solidFill>
                  <a:srgbClr val="F7C320"/>
                </a:solidFill>
              </a:rPr>
              <a:t>Título do Texto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CE286BE-2C73-468A-BF39-5CA739D18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3332" y="5805178"/>
            <a:ext cx="755672" cy="667065"/>
          </a:xfrm>
          <a:prstGeom prst="rect">
            <a:avLst/>
          </a:prstGeom>
        </p:spPr>
      </p:pic>
      <p:sp>
        <p:nvSpPr>
          <p:cNvPr id="10" name="CaixaDeTexto 6">
            <a:extLst>
              <a:ext uri="{FF2B5EF4-FFF2-40B4-BE49-F238E27FC236}">
                <a16:creationId xmlns:a16="http://schemas.microsoft.com/office/drawing/2014/main" id="{EC9A0E91-4BB5-45BB-B470-601D1A6FE345}"/>
              </a:ext>
            </a:extLst>
          </p:cNvPr>
          <p:cNvSpPr txBox="1"/>
          <p:nvPr/>
        </p:nvSpPr>
        <p:spPr>
          <a:xfrm>
            <a:off x="951278" y="2924917"/>
            <a:ext cx="4862765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00"/>
              </a:lnSpc>
              <a:buClr>
                <a:srgbClr val="1C5EAC"/>
              </a:buClr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Lorem Ipsum is simply dummy text of the printing and typesetting industry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2D51F58B-EEA0-4DA0-997F-CB87F0BB0220}"/>
              </a:ext>
            </a:extLst>
          </p:cNvPr>
          <p:cNvSpPr/>
          <p:nvPr/>
        </p:nvSpPr>
        <p:spPr>
          <a:xfrm>
            <a:off x="5557371" y="6661161"/>
            <a:ext cx="5662461" cy="605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6869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4.44444E-6 L -1.25E-6 -0.84166 " pathEditMode="relative" rAng="0" ptsTypes="AA">
                                      <p:cBhvr>
                                        <p:cTn id="6" dur="6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208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7632AD1-3F2D-42A1-B99E-D5B953B22EF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450" y="1619249"/>
            <a:ext cx="4541513" cy="6628067"/>
          </a:xfrm>
          <a:prstGeom prst="rect">
            <a:avLst/>
          </a:prstGeom>
        </p:spPr>
      </p:pic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398540-B915-40EA-80D6-FE550BAAAFFD}"/>
              </a:ext>
            </a:extLst>
          </p:cNvPr>
          <p:cNvSpPr/>
          <p:nvPr/>
        </p:nvSpPr>
        <p:spPr>
          <a:xfrm>
            <a:off x="6029325" y="-542925"/>
            <a:ext cx="5038725" cy="7534275"/>
          </a:xfrm>
          <a:custGeom>
            <a:avLst/>
            <a:gdLst>
              <a:gd name="connsiteX0" fmla="*/ 200025 w 5038725"/>
              <a:gd name="connsiteY0" fmla="*/ 2105025 h 7534275"/>
              <a:gd name="connsiteX1" fmla="*/ 200025 w 5038725"/>
              <a:gd name="connsiteY1" fmla="*/ 5057775 h 7534275"/>
              <a:gd name="connsiteX2" fmla="*/ 4829175 w 5038725"/>
              <a:gd name="connsiteY2" fmla="*/ 5057775 h 7534275"/>
              <a:gd name="connsiteX3" fmla="*/ 4829175 w 5038725"/>
              <a:gd name="connsiteY3" fmla="*/ 2105025 h 7534275"/>
              <a:gd name="connsiteX4" fmla="*/ 0 w 5038725"/>
              <a:gd name="connsiteY4" fmla="*/ 0 h 7534275"/>
              <a:gd name="connsiteX5" fmla="*/ 5038725 w 5038725"/>
              <a:gd name="connsiteY5" fmla="*/ 0 h 7534275"/>
              <a:gd name="connsiteX6" fmla="*/ 5038725 w 5038725"/>
              <a:gd name="connsiteY6" fmla="*/ 7534275 h 7534275"/>
              <a:gd name="connsiteX7" fmla="*/ 0 w 5038725"/>
              <a:gd name="connsiteY7" fmla="*/ 7534275 h 753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38725" h="7534275">
                <a:moveTo>
                  <a:pt x="200025" y="2105025"/>
                </a:moveTo>
                <a:lnTo>
                  <a:pt x="200025" y="5057775"/>
                </a:lnTo>
                <a:lnTo>
                  <a:pt x="4829175" y="5057775"/>
                </a:lnTo>
                <a:lnTo>
                  <a:pt x="4829175" y="2105025"/>
                </a:lnTo>
                <a:close/>
                <a:moveTo>
                  <a:pt x="0" y="0"/>
                </a:moveTo>
                <a:lnTo>
                  <a:pt x="5038725" y="0"/>
                </a:lnTo>
                <a:lnTo>
                  <a:pt x="5038725" y="7534275"/>
                </a:lnTo>
                <a:lnTo>
                  <a:pt x="0" y="7534275"/>
                </a:lnTo>
                <a:close/>
              </a:path>
            </a:pathLst>
          </a:custGeom>
          <a:solidFill>
            <a:srgbClr val="00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051FF9D-9B99-4E22-B020-D0689048BF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25" y="-385757"/>
            <a:ext cx="10287000" cy="6858000"/>
          </a:xfrm>
          <a:prstGeom prst="rect">
            <a:avLst/>
          </a:prstGeom>
        </p:spPr>
      </p:pic>
      <p:sp>
        <p:nvSpPr>
          <p:cNvPr id="3" name="CaixaDeTexto 9"/>
          <p:cNvSpPr txBox="1"/>
          <p:nvPr/>
        </p:nvSpPr>
        <p:spPr>
          <a:xfrm>
            <a:off x="951278" y="2110388"/>
            <a:ext cx="6129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5400" b="1" dirty="0">
                <a:solidFill>
                  <a:srgbClr val="F7C320"/>
                </a:solidFill>
              </a:rPr>
              <a:t>Título do Texto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CE286BE-2C73-468A-BF39-5CA739D18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3332" y="5805178"/>
            <a:ext cx="755672" cy="667065"/>
          </a:xfrm>
          <a:prstGeom prst="rect">
            <a:avLst/>
          </a:prstGeom>
        </p:spPr>
      </p:pic>
      <p:sp>
        <p:nvSpPr>
          <p:cNvPr id="10" name="CaixaDeTexto 6">
            <a:extLst>
              <a:ext uri="{FF2B5EF4-FFF2-40B4-BE49-F238E27FC236}">
                <a16:creationId xmlns:a16="http://schemas.microsoft.com/office/drawing/2014/main" id="{EC9A0E91-4BB5-45BB-B470-601D1A6FE345}"/>
              </a:ext>
            </a:extLst>
          </p:cNvPr>
          <p:cNvSpPr txBox="1"/>
          <p:nvPr/>
        </p:nvSpPr>
        <p:spPr>
          <a:xfrm>
            <a:off x="951278" y="2924917"/>
            <a:ext cx="4862765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00"/>
              </a:lnSpc>
              <a:buClr>
                <a:srgbClr val="1C5EAC"/>
              </a:buClr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Lorem Ipsum is simply dummy text of the printing and typesetting industry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31CF21EA-DAC0-4A4B-BF56-937701D759B5}"/>
              </a:ext>
            </a:extLst>
          </p:cNvPr>
          <p:cNvSpPr/>
          <p:nvPr/>
        </p:nvSpPr>
        <p:spPr>
          <a:xfrm>
            <a:off x="5557371" y="6661161"/>
            <a:ext cx="5662461" cy="605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475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2.96296E-6 L -4.16667E-7 -0.54699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73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8586229-061E-4685-BD93-AE14865522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211" y="1609725"/>
            <a:ext cx="4633428" cy="6858000"/>
          </a:xfrm>
          <a:prstGeom prst="rect">
            <a:avLst/>
          </a:prstGeom>
        </p:spPr>
      </p:pic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398540-B915-40EA-80D6-FE550BAAAFFD}"/>
              </a:ext>
            </a:extLst>
          </p:cNvPr>
          <p:cNvSpPr/>
          <p:nvPr/>
        </p:nvSpPr>
        <p:spPr>
          <a:xfrm>
            <a:off x="6029325" y="-542925"/>
            <a:ext cx="5038725" cy="7534275"/>
          </a:xfrm>
          <a:custGeom>
            <a:avLst/>
            <a:gdLst>
              <a:gd name="connsiteX0" fmla="*/ 200025 w 5038725"/>
              <a:gd name="connsiteY0" fmla="*/ 2105025 h 7534275"/>
              <a:gd name="connsiteX1" fmla="*/ 200025 w 5038725"/>
              <a:gd name="connsiteY1" fmla="*/ 5057775 h 7534275"/>
              <a:gd name="connsiteX2" fmla="*/ 4829175 w 5038725"/>
              <a:gd name="connsiteY2" fmla="*/ 5057775 h 7534275"/>
              <a:gd name="connsiteX3" fmla="*/ 4829175 w 5038725"/>
              <a:gd name="connsiteY3" fmla="*/ 2105025 h 7534275"/>
              <a:gd name="connsiteX4" fmla="*/ 0 w 5038725"/>
              <a:gd name="connsiteY4" fmla="*/ 0 h 7534275"/>
              <a:gd name="connsiteX5" fmla="*/ 5038725 w 5038725"/>
              <a:gd name="connsiteY5" fmla="*/ 0 h 7534275"/>
              <a:gd name="connsiteX6" fmla="*/ 5038725 w 5038725"/>
              <a:gd name="connsiteY6" fmla="*/ 7534275 h 7534275"/>
              <a:gd name="connsiteX7" fmla="*/ 0 w 5038725"/>
              <a:gd name="connsiteY7" fmla="*/ 7534275 h 753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38725" h="7534275">
                <a:moveTo>
                  <a:pt x="200025" y="2105025"/>
                </a:moveTo>
                <a:lnTo>
                  <a:pt x="200025" y="5057775"/>
                </a:lnTo>
                <a:lnTo>
                  <a:pt x="4829175" y="5057775"/>
                </a:lnTo>
                <a:lnTo>
                  <a:pt x="4829175" y="2105025"/>
                </a:lnTo>
                <a:close/>
                <a:moveTo>
                  <a:pt x="0" y="0"/>
                </a:moveTo>
                <a:lnTo>
                  <a:pt x="5038725" y="0"/>
                </a:lnTo>
                <a:lnTo>
                  <a:pt x="5038725" y="7534275"/>
                </a:lnTo>
                <a:lnTo>
                  <a:pt x="0" y="7534275"/>
                </a:lnTo>
                <a:close/>
              </a:path>
            </a:pathLst>
          </a:custGeom>
          <a:solidFill>
            <a:srgbClr val="00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051FF9D-9B99-4E22-B020-D0689048BF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25" y="-385757"/>
            <a:ext cx="10287000" cy="6858000"/>
          </a:xfrm>
          <a:prstGeom prst="rect">
            <a:avLst/>
          </a:prstGeom>
        </p:spPr>
      </p:pic>
      <p:sp>
        <p:nvSpPr>
          <p:cNvPr id="3" name="CaixaDeTexto 9"/>
          <p:cNvSpPr txBox="1"/>
          <p:nvPr/>
        </p:nvSpPr>
        <p:spPr>
          <a:xfrm>
            <a:off x="951278" y="2110388"/>
            <a:ext cx="6129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5400" b="1" dirty="0">
                <a:solidFill>
                  <a:srgbClr val="F7C320"/>
                </a:solidFill>
              </a:rPr>
              <a:t>Título do Texto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CE286BE-2C73-468A-BF39-5CA739D18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3332" y="5805178"/>
            <a:ext cx="755672" cy="667065"/>
          </a:xfrm>
          <a:prstGeom prst="rect">
            <a:avLst/>
          </a:prstGeom>
        </p:spPr>
      </p:pic>
      <p:sp>
        <p:nvSpPr>
          <p:cNvPr id="10" name="CaixaDeTexto 6">
            <a:extLst>
              <a:ext uri="{FF2B5EF4-FFF2-40B4-BE49-F238E27FC236}">
                <a16:creationId xmlns:a16="http://schemas.microsoft.com/office/drawing/2014/main" id="{EC9A0E91-4BB5-45BB-B470-601D1A6FE345}"/>
              </a:ext>
            </a:extLst>
          </p:cNvPr>
          <p:cNvSpPr txBox="1"/>
          <p:nvPr/>
        </p:nvSpPr>
        <p:spPr>
          <a:xfrm>
            <a:off x="951278" y="2924917"/>
            <a:ext cx="4862765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00"/>
              </a:lnSpc>
              <a:buClr>
                <a:srgbClr val="1C5EAC"/>
              </a:buClr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Lorem Ipsum is simply dummy text of the printing and typesetting industry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59204F67-7BD3-4AB2-99E9-13DC4CC8C5E1}"/>
              </a:ext>
            </a:extLst>
          </p:cNvPr>
          <p:cNvSpPr/>
          <p:nvPr/>
        </p:nvSpPr>
        <p:spPr>
          <a:xfrm>
            <a:off x="5557371" y="6661161"/>
            <a:ext cx="5662461" cy="605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7553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2.22222E-6 L -1.25E-6 -0.57569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8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8586229-061E-4685-BD93-AE148655224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211" y="1609725"/>
            <a:ext cx="4633428" cy="6858000"/>
          </a:xfrm>
          <a:prstGeom prst="rect">
            <a:avLst/>
          </a:prstGeom>
        </p:spPr>
      </p:pic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398540-B915-40EA-80D6-FE550BAAAFFD}"/>
              </a:ext>
            </a:extLst>
          </p:cNvPr>
          <p:cNvSpPr/>
          <p:nvPr/>
        </p:nvSpPr>
        <p:spPr>
          <a:xfrm>
            <a:off x="6029325" y="-542925"/>
            <a:ext cx="5038725" cy="7534275"/>
          </a:xfrm>
          <a:custGeom>
            <a:avLst/>
            <a:gdLst>
              <a:gd name="connsiteX0" fmla="*/ 200025 w 5038725"/>
              <a:gd name="connsiteY0" fmla="*/ 2105025 h 7534275"/>
              <a:gd name="connsiteX1" fmla="*/ 200025 w 5038725"/>
              <a:gd name="connsiteY1" fmla="*/ 5057775 h 7534275"/>
              <a:gd name="connsiteX2" fmla="*/ 4829175 w 5038725"/>
              <a:gd name="connsiteY2" fmla="*/ 5057775 h 7534275"/>
              <a:gd name="connsiteX3" fmla="*/ 4829175 w 5038725"/>
              <a:gd name="connsiteY3" fmla="*/ 2105025 h 7534275"/>
              <a:gd name="connsiteX4" fmla="*/ 0 w 5038725"/>
              <a:gd name="connsiteY4" fmla="*/ 0 h 7534275"/>
              <a:gd name="connsiteX5" fmla="*/ 5038725 w 5038725"/>
              <a:gd name="connsiteY5" fmla="*/ 0 h 7534275"/>
              <a:gd name="connsiteX6" fmla="*/ 5038725 w 5038725"/>
              <a:gd name="connsiteY6" fmla="*/ 7534275 h 7534275"/>
              <a:gd name="connsiteX7" fmla="*/ 0 w 5038725"/>
              <a:gd name="connsiteY7" fmla="*/ 7534275 h 753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38725" h="7534275">
                <a:moveTo>
                  <a:pt x="200025" y="2105025"/>
                </a:moveTo>
                <a:lnTo>
                  <a:pt x="200025" y="5057775"/>
                </a:lnTo>
                <a:lnTo>
                  <a:pt x="4829175" y="5057775"/>
                </a:lnTo>
                <a:lnTo>
                  <a:pt x="4829175" y="2105025"/>
                </a:lnTo>
                <a:close/>
                <a:moveTo>
                  <a:pt x="0" y="0"/>
                </a:moveTo>
                <a:lnTo>
                  <a:pt x="5038725" y="0"/>
                </a:lnTo>
                <a:lnTo>
                  <a:pt x="5038725" y="7534275"/>
                </a:lnTo>
                <a:lnTo>
                  <a:pt x="0" y="7534275"/>
                </a:lnTo>
                <a:close/>
              </a:path>
            </a:pathLst>
          </a:custGeom>
          <a:solidFill>
            <a:srgbClr val="00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051FF9D-9B99-4E22-B020-D0689048BF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25" y="-385757"/>
            <a:ext cx="10287000" cy="6858000"/>
          </a:xfrm>
          <a:prstGeom prst="rect">
            <a:avLst/>
          </a:prstGeom>
        </p:spPr>
      </p:pic>
      <p:sp>
        <p:nvSpPr>
          <p:cNvPr id="3" name="CaixaDeTexto 9"/>
          <p:cNvSpPr txBox="1"/>
          <p:nvPr/>
        </p:nvSpPr>
        <p:spPr>
          <a:xfrm>
            <a:off x="951278" y="2110388"/>
            <a:ext cx="6129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5400" b="1" dirty="0">
                <a:solidFill>
                  <a:srgbClr val="F7C320"/>
                </a:solidFill>
              </a:rPr>
              <a:t>Título do Texto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CE286BE-2C73-468A-BF39-5CA739D18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3332" y="5805178"/>
            <a:ext cx="755672" cy="667065"/>
          </a:xfrm>
          <a:prstGeom prst="rect">
            <a:avLst/>
          </a:prstGeom>
        </p:spPr>
      </p:pic>
      <p:sp>
        <p:nvSpPr>
          <p:cNvPr id="10" name="CaixaDeTexto 6">
            <a:extLst>
              <a:ext uri="{FF2B5EF4-FFF2-40B4-BE49-F238E27FC236}">
                <a16:creationId xmlns:a16="http://schemas.microsoft.com/office/drawing/2014/main" id="{EC9A0E91-4BB5-45BB-B470-601D1A6FE345}"/>
              </a:ext>
            </a:extLst>
          </p:cNvPr>
          <p:cNvSpPr txBox="1"/>
          <p:nvPr/>
        </p:nvSpPr>
        <p:spPr>
          <a:xfrm>
            <a:off x="951278" y="2924917"/>
            <a:ext cx="4862765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00"/>
              </a:lnSpc>
              <a:buClr>
                <a:srgbClr val="1C5EAC"/>
              </a:buClr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Lorem Ipsum is simply dummy text of the printing and typesetting industry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2C699AE9-2A74-4113-B7E8-0AA3B7E388DA}"/>
              </a:ext>
            </a:extLst>
          </p:cNvPr>
          <p:cNvSpPr/>
          <p:nvPr/>
        </p:nvSpPr>
        <p:spPr>
          <a:xfrm>
            <a:off x="5557371" y="6661161"/>
            <a:ext cx="5662461" cy="605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8204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2.22222E-6 L -1.25E-6 -0.57569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8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A9C3399A-5148-41DB-8CAB-8700BFA3741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991" y="1609725"/>
            <a:ext cx="4589867" cy="4752975"/>
          </a:xfrm>
          <a:prstGeom prst="rect">
            <a:avLst/>
          </a:prstGeom>
        </p:spPr>
      </p:pic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09398540-B915-40EA-80D6-FE550BAAAFFD}"/>
              </a:ext>
            </a:extLst>
          </p:cNvPr>
          <p:cNvSpPr/>
          <p:nvPr/>
        </p:nvSpPr>
        <p:spPr>
          <a:xfrm>
            <a:off x="6029325" y="-542925"/>
            <a:ext cx="5038725" cy="7534275"/>
          </a:xfrm>
          <a:custGeom>
            <a:avLst/>
            <a:gdLst>
              <a:gd name="connsiteX0" fmla="*/ 200025 w 5038725"/>
              <a:gd name="connsiteY0" fmla="*/ 2105025 h 7534275"/>
              <a:gd name="connsiteX1" fmla="*/ 200025 w 5038725"/>
              <a:gd name="connsiteY1" fmla="*/ 5057775 h 7534275"/>
              <a:gd name="connsiteX2" fmla="*/ 4829175 w 5038725"/>
              <a:gd name="connsiteY2" fmla="*/ 5057775 h 7534275"/>
              <a:gd name="connsiteX3" fmla="*/ 4829175 w 5038725"/>
              <a:gd name="connsiteY3" fmla="*/ 2105025 h 7534275"/>
              <a:gd name="connsiteX4" fmla="*/ 0 w 5038725"/>
              <a:gd name="connsiteY4" fmla="*/ 0 h 7534275"/>
              <a:gd name="connsiteX5" fmla="*/ 5038725 w 5038725"/>
              <a:gd name="connsiteY5" fmla="*/ 0 h 7534275"/>
              <a:gd name="connsiteX6" fmla="*/ 5038725 w 5038725"/>
              <a:gd name="connsiteY6" fmla="*/ 7534275 h 7534275"/>
              <a:gd name="connsiteX7" fmla="*/ 0 w 5038725"/>
              <a:gd name="connsiteY7" fmla="*/ 7534275 h 7534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38725" h="7534275">
                <a:moveTo>
                  <a:pt x="200025" y="2105025"/>
                </a:moveTo>
                <a:lnTo>
                  <a:pt x="200025" y="5057775"/>
                </a:lnTo>
                <a:lnTo>
                  <a:pt x="4829175" y="5057775"/>
                </a:lnTo>
                <a:lnTo>
                  <a:pt x="4829175" y="2105025"/>
                </a:lnTo>
                <a:close/>
                <a:moveTo>
                  <a:pt x="0" y="0"/>
                </a:moveTo>
                <a:lnTo>
                  <a:pt x="5038725" y="0"/>
                </a:lnTo>
                <a:lnTo>
                  <a:pt x="5038725" y="7534275"/>
                </a:lnTo>
                <a:lnTo>
                  <a:pt x="0" y="7534275"/>
                </a:lnTo>
                <a:close/>
              </a:path>
            </a:pathLst>
          </a:custGeom>
          <a:solidFill>
            <a:srgbClr val="0071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051FF9D-9B99-4E22-B020-D0689048BF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0425" y="-385757"/>
            <a:ext cx="10287000" cy="6858000"/>
          </a:xfrm>
          <a:prstGeom prst="rect">
            <a:avLst/>
          </a:prstGeom>
        </p:spPr>
      </p:pic>
      <p:sp>
        <p:nvSpPr>
          <p:cNvPr id="3" name="CaixaDeTexto 9"/>
          <p:cNvSpPr txBox="1"/>
          <p:nvPr/>
        </p:nvSpPr>
        <p:spPr>
          <a:xfrm>
            <a:off x="951278" y="2110388"/>
            <a:ext cx="6129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5400" b="1" dirty="0">
                <a:solidFill>
                  <a:srgbClr val="F7C320"/>
                </a:solidFill>
              </a:rPr>
              <a:t>Título do Texto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FCE286BE-2C73-468A-BF39-5CA739D18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3332" y="5805178"/>
            <a:ext cx="755672" cy="667065"/>
          </a:xfrm>
          <a:prstGeom prst="rect">
            <a:avLst/>
          </a:prstGeom>
        </p:spPr>
      </p:pic>
      <p:sp>
        <p:nvSpPr>
          <p:cNvPr id="10" name="CaixaDeTexto 6">
            <a:extLst>
              <a:ext uri="{FF2B5EF4-FFF2-40B4-BE49-F238E27FC236}">
                <a16:creationId xmlns:a16="http://schemas.microsoft.com/office/drawing/2014/main" id="{EC9A0E91-4BB5-45BB-B470-601D1A6FE345}"/>
              </a:ext>
            </a:extLst>
          </p:cNvPr>
          <p:cNvSpPr txBox="1"/>
          <p:nvPr/>
        </p:nvSpPr>
        <p:spPr>
          <a:xfrm>
            <a:off x="951278" y="2924917"/>
            <a:ext cx="4862765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00"/>
              </a:lnSpc>
              <a:buClr>
                <a:srgbClr val="1C5EAC"/>
              </a:buClr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Lorem Ipsum is simply dummy text of the printing and typesetting industry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B02ECBC4-7DCA-4FE4-B72C-F9E5F94BC284}"/>
              </a:ext>
            </a:extLst>
          </p:cNvPr>
          <p:cNvSpPr/>
          <p:nvPr/>
        </p:nvSpPr>
        <p:spPr>
          <a:xfrm>
            <a:off x="5557371" y="6661161"/>
            <a:ext cx="5662461" cy="60510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3334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0 L -1.25E-6 -0.26042 " pathEditMode="relative" rAng="0" ptsTypes="AA">
                                      <p:cBhvr>
                                        <p:cTn id="6" dur="4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0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9"/>
          <p:cNvSpPr txBox="1"/>
          <p:nvPr/>
        </p:nvSpPr>
        <p:spPr>
          <a:xfrm>
            <a:off x="2554816" y="1471267"/>
            <a:ext cx="6129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5400" b="1" dirty="0">
                <a:solidFill>
                  <a:srgbClr val="F7C320"/>
                </a:solidFill>
              </a:rPr>
              <a:t>Título do Texto</a:t>
            </a:r>
          </a:p>
        </p:txBody>
      </p:sp>
      <p:sp>
        <p:nvSpPr>
          <p:cNvPr id="6" name="CaixaDeTexto 6"/>
          <p:cNvSpPr txBox="1"/>
          <p:nvPr/>
        </p:nvSpPr>
        <p:spPr>
          <a:xfrm>
            <a:off x="692873" y="2543917"/>
            <a:ext cx="4862765" cy="2605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00"/>
              </a:lnSpc>
              <a:buClr>
                <a:srgbClr val="1C5EAC"/>
              </a:buClr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9" name="CaixaDeTexto 6">
            <a:extLst>
              <a:ext uri="{FF2B5EF4-FFF2-40B4-BE49-F238E27FC236}">
                <a16:creationId xmlns:a16="http://schemas.microsoft.com/office/drawing/2014/main" id="{272812D0-8FA9-4E77-BB46-38ECD55B59E6}"/>
              </a:ext>
            </a:extLst>
          </p:cNvPr>
          <p:cNvSpPr txBox="1"/>
          <p:nvPr/>
        </p:nvSpPr>
        <p:spPr>
          <a:xfrm>
            <a:off x="5963200" y="2543917"/>
            <a:ext cx="4862765" cy="2605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2800"/>
              </a:lnSpc>
              <a:buClr>
                <a:srgbClr val="1C5EAC"/>
              </a:buClr>
            </a:pPr>
            <a:r>
              <a:rPr lang="en-US" sz="2400" dirty="0">
                <a:solidFill>
                  <a:schemeClr val="bg1"/>
                </a:solidFill>
                <a:latin typeface="+mj-lt"/>
              </a:rPr>
              <a:t>Lorem Ipsum is simply dummy text of the printing and typesetting industry. Lorem Ipsum has been the industry's standard dummy text ever since the 1500s, when an unknown printer took a galley of type and scrambled it to make a type specimen book.</a:t>
            </a:r>
            <a:endParaRPr lang="pt-BR" sz="24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238D92C-C6A6-44DD-88EE-B0789A9F1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3332" y="5805178"/>
            <a:ext cx="755672" cy="667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2512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7910CF91-37F4-45CE-80BB-BAF2447834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1336"/>
            <a:ext cx="12192000" cy="6858000"/>
          </a:xfrm>
          <a:prstGeom prst="rect">
            <a:avLst/>
          </a:prstGeom>
        </p:spPr>
      </p:pic>
      <p:sp>
        <p:nvSpPr>
          <p:cNvPr id="7" name="CaixaDeTexto 4"/>
          <p:cNvSpPr txBox="1"/>
          <p:nvPr/>
        </p:nvSpPr>
        <p:spPr>
          <a:xfrm>
            <a:off x="6223748" y="3699273"/>
            <a:ext cx="4176231" cy="346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800"/>
              </a:lnSpc>
            </a:pPr>
            <a:r>
              <a:rPr lang="pt-BR" sz="2400" i="1" dirty="0">
                <a:solidFill>
                  <a:schemeClr val="bg1"/>
                </a:solidFill>
              </a:rPr>
              <a:t>Subtítulo da apresentação</a:t>
            </a:r>
          </a:p>
        </p:txBody>
      </p:sp>
      <p:sp>
        <p:nvSpPr>
          <p:cNvPr id="6" name="CaixaDeTexto 3"/>
          <p:cNvSpPr txBox="1"/>
          <p:nvPr/>
        </p:nvSpPr>
        <p:spPr>
          <a:xfrm>
            <a:off x="6223748" y="2300640"/>
            <a:ext cx="4381502" cy="13557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4800"/>
              </a:lnSpc>
            </a:pPr>
            <a:r>
              <a:rPr lang="pt-BR" sz="5500" b="1" dirty="0">
                <a:solidFill>
                  <a:srgbClr val="F7C320"/>
                </a:solidFill>
              </a:rPr>
              <a:t>Título da Apresentação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Tinta 1">
                <a:extLst>
                  <a:ext uri="{FF2B5EF4-FFF2-40B4-BE49-F238E27FC236}">
                    <a16:creationId xmlns:a16="http://schemas.microsoft.com/office/drawing/2014/main" id="{766F9AE8-8727-4457-A9BB-0D6388C8EB01}"/>
                  </a:ext>
                </a:extLst>
              </p14:cNvPr>
              <p14:cNvContentPartPr/>
              <p14:nvPr/>
            </p14:nvContentPartPr>
            <p14:xfrm>
              <a:off x="15412080" y="981600"/>
              <a:ext cx="19440" cy="360"/>
            </p14:xfrm>
          </p:contentPart>
        </mc:Choice>
        <mc:Fallback xmlns="">
          <p:pic>
            <p:nvPicPr>
              <p:cNvPr id="2" name="Tinta 1">
                <a:extLst>
                  <a:ext uri="{FF2B5EF4-FFF2-40B4-BE49-F238E27FC236}">
                    <a16:creationId xmlns:a16="http://schemas.microsoft.com/office/drawing/2014/main" id="{766F9AE8-8727-4457-A9BB-0D6388C8EB01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403080" y="972960"/>
                <a:ext cx="3708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Tinta 3">
                <a:extLst>
                  <a:ext uri="{FF2B5EF4-FFF2-40B4-BE49-F238E27FC236}">
                    <a16:creationId xmlns:a16="http://schemas.microsoft.com/office/drawing/2014/main" id="{1C9F23F0-E967-493C-9634-B99876B1852E}"/>
                  </a:ext>
                </a:extLst>
              </p14:cNvPr>
              <p14:cNvContentPartPr/>
              <p14:nvPr/>
            </p14:nvContentPartPr>
            <p14:xfrm>
              <a:off x="13773360" y="2248440"/>
              <a:ext cx="103680" cy="52200"/>
            </p14:xfrm>
          </p:contentPart>
        </mc:Choice>
        <mc:Fallback xmlns="">
          <p:pic>
            <p:nvPicPr>
              <p:cNvPr id="4" name="Tinta 3">
                <a:extLst>
                  <a:ext uri="{FF2B5EF4-FFF2-40B4-BE49-F238E27FC236}">
                    <a16:creationId xmlns:a16="http://schemas.microsoft.com/office/drawing/2014/main" id="{1C9F23F0-E967-493C-9634-B99876B1852E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764720" y="2239440"/>
                <a:ext cx="12132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" name="Tinta 4">
                <a:extLst>
                  <a:ext uri="{FF2B5EF4-FFF2-40B4-BE49-F238E27FC236}">
                    <a16:creationId xmlns:a16="http://schemas.microsoft.com/office/drawing/2014/main" id="{A6410BFC-4C8D-47A4-B406-A3EAB378497D}"/>
                  </a:ext>
                </a:extLst>
              </p14:cNvPr>
              <p14:cNvContentPartPr/>
              <p14:nvPr/>
            </p14:nvContentPartPr>
            <p14:xfrm>
              <a:off x="1699320" y="6033480"/>
              <a:ext cx="360" cy="360"/>
            </p14:xfrm>
          </p:contentPart>
        </mc:Choice>
        <mc:Fallback xmlns="">
          <p:pic>
            <p:nvPicPr>
              <p:cNvPr id="5" name="Tinta 4">
                <a:extLst>
                  <a:ext uri="{FF2B5EF4-FFF2-40B4-BE49-F238E27FC236}">
                    <a16:creationId xmlns:a16="http://schemas.microsoft.com/office/drawing/2014/main" id="{A6410BFC-4C8D-47A4-B406-A3EAB378497D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690320" y="6024840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8" name="Imagem 17">
            <a:extLst>
              <a:ext uri="{FF2B5EF4-FFF2-40B4-BE49-F238E27FC236}">
                <a16:creationId xmlns:a16="http://schemas.microsoft.com/office/drawing/2014/main" id="{81185CED-DD52-4BC9-AE57-030200AB4AB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1283332" y="5805178"/>
            <a:ext cx="755672" cy="667065"/>
          </a:xfrm>
          <a:prstGeom prst="rect">
            <a:avLst/>
          </a:prstGeom>
        </p:spPr>
      </p:pic>
      <p:pic>
        <p:nvPicPr>
          <p:cNvPr id="8" name="Imagem 7" descr="Homem com cabelo escuro&#10;&#10;Descrição gerada automaticamente">
            <a:extLst>
              <a:ext uri="{FF2B5EF4-FFF2-40B4-BE49-F238E27FC236}">
                <a16:creationId xmlns:a16="http://schemas.microsoft.com/office/drawing/2014/main" id="{389F4441-340A-96F2-CA11-138BDD984FAE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6" b="109"/>
          <a:stretch/>
        </p:blipFill>
        <p:spPr>
          <a:xfrm flipH="1">
            <a:off x="-156298" y="196197"/>
            <a:ext cx="7328131" cy="6462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82168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F91E284B29F134E9DE59F6903018625" ma:contentTypeVersion="6" ma:contentTypeDescription="Crie um novo documento." ma:contentTypeScope="" ma:versionID="831184f4868894afb8ee23c60b7069d1">
  <xsd:schema xmlns:xsd="http://www.w3.org/2001/XMLSchema" xmlns:xs="http://www.w3.org/2001/XMLSchema" xmlns:p="http://schemas.microsoft.com/office/2006/metadata/properties" xmlns:ns2="70d4386f-4abb-49e7-8aad-0dfc5d8977ad" targetNamespace="http://schemas.microsoft.com/office/2006/metadata/properties" ma:root="true" ma:fieldsID="eeebacb9d2287f480be6c1c064813c8d" ns2:_="">
    <xsd:import namespace="70d4386f-4abb-49e7-8aad-0dfc5d8977a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d4386f-4abb-49e7-8aad-0dfc5d8977a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 ma:readOnly="true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8F1DA44-8EFA-4C5C-B810-9ABD4E59C9E6}"/>
</file>

<file path=customXml/itemProps2.xml><?xml version="1.0" encoding="utf-8"?>
<ds:datastoreItem xmlns:ds="http://schemas.openxmlformats.org/officeDocument/2006/customXml" ds:itemID="{2DEE5460-86BF-4710-84A6-CBC274832A8A}"/>
</file>

<file path=customXml/itemProps3.xml><?xml version="1.0" encoding="utf-8"?>
<ds:datastoreItem xmlns:ds="http://schemas.openxmlformats.org/officeDocument/2006/customXml" ds:itemID="{AD4CB1EB-0988-417C-8CB6-778A1D34718C}"/>
</file>

<file path=docProps/app.xml><?xml version="1.0" encoding="utf-8"?>
<Properties xmlns="http://schemas.openxmlformats.org/officeDocument/2006/extended-properties" xmlns:vt="http://schemas.openxmlformats.org/officeDocument/2006/docPropsVTypes">
  <TotalTime>1397</TotalTime>
  <Words>516</Words>
  <Application>Microsoft Office PowerPoint</Application>
  <PresentationFormat>Widescreen</PresentationFormat>
  <Paragraphs>49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Haixi</dc:creator>
  <cp:lastModifiedBy>Naiara Lima</cp:lastModifiedBy>
  <cp:revision>70</cp:revision>
  <dcterms:created xsi:type="dcterms:W3CDTF">2020-06-05T19:46:44Z</dcterms:created>
  <dcterms:modified xsi:type="dcterms:W3CDTF">2022-03-29T18:52:47Z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58972d1-217c-4f61-91a9-cceaefee53fb_Enabled">
    <vt:lpwstr>true</vt:lpwstr>
  </property>
  <property fmtid="{D5CDD505-2E9C-101B-9397-08002B2CF9AE}" pid="3" name="MSIP_Label_d58972d1-217c-4f61-91a9-cceaefee53fb_SetDate">
    <vt:lpwstr>2022-03-17T14:34:09Z</vt:lpwstr>
  </property>
  <property fmtid="{D5CDD505-2E9C-101B-9397-08002B2CF9AE}" pid="4" name="MSIP_Label_d58972d1-217c-4f61-91a9-cceaefee53fb_Method">
    <vt:lpwstr>Privileged</vt:lpwstr>
  </property>
  <property fmtid="{D5CDD505-2E9C-101B-9397-08002B2CF9AE}" pid="5" name="MSIP_Label_d58972d1-217c-4f61-91a9-cceaefee53fb_Name">
    <vt:lpwstr>Interna</vt:lpwstr>
  </property>
  <property fmtid="{D5CDD505-2E9C-101B-9397-08002B2CF9AE}" pid="6" name="MSIP_Label_d58972d1-217c-4f61-91a9-cceaefee53fb_SiteId">
    <vt:lpwstr>c990e1b5-af3d-45da-b8fa-632cb925a168</vt:lpwstr>
  </property>
  <property fmtid="{D5CDD505-2E9C-101B-9397-08002B2CF9AE}" pid="7" name="MSIP_Label_d58972d1-217c-4f61-91a9-cceaefee53fb_ActionId">
    <vt:lpwstr>ffac9001-3b5e-4a98-aee6-2e1a0ed30406</vt:lpwstr>
  </property>
  <property fmtid="{D5CDD505-2E9C-101B-9397-08002B2CF9AE}" pid="8" name="MSIP_Label_d58972d1-217c-4f61-91a9-cceaefee53fb_ContentBits">
    <vt:lpwstr>1</vt:lpwstr>
  </property>
  <property fmtid="{D5CDD505-2E9C-101B-9397-08002B2CF9AE}" pid="9" name="ClassificationContentMarkingHeaderLocations">
    <vt:lpwstr>Tema do Office:3</vt:lpwstr>
  </property>
  <property fmtid="{D5CDD505-2E9C-101B-9397-08002B2CF9AE}" pid="10" name="ClassificationContentMarkingHeaderText">
    <vt:lpwstr>Classificação [Interna]</vt:lpwstr>
  </property>
  <property fmtid="{D5CDD505-2E9C-101B-9397-08002B2CF9AE}" pid="11" name="ContentTypeId">
    <vt:lpwstr>0x0101001F91E284B29F134E9DE59F6903018625</vt:lpwstr>
  </property>
</Properties>
</file>

<file path=docProps/thumbnail.jpeg>
</file>